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>
        <p:scale>
          <a:sx n="66" d="100"/>
          <a:sy n="66" d="100"/>
        </p:scale>
        <p:origin x="190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5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4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4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5E7622-DAD5-41AA-819E-49792C4AB69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4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3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4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48.pn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.jpeg" Type="http://schemas.openxmlformats.org/officeDocument/2006/relationships/image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3.jpeg" Type="http://schemas.openxmlformats.org/officeDocument/2006/relationships/image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7" Target="../media/image24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26.png" Type="http://schemas.openxmlformats.org/officeDocument/2006/relationships/image"/><Relationship Id="rId2" Target="../media/image25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31.png" Type="http://schemas.openxmlformats.org/officeDocument/2006/relationships/image"/><Relationship Id="rId2" Target="../media/image30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36.pn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46" y="241045"/>
            <a:ext cx="6073095" cy="4050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27" y="269453"/>
            <a:ext cx="2118470" cy="24882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33040" y="2562802"/>
            <a:ext cx="362857" cy="194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125" y="3426278"/>
            <a:ext cx="1364343" cy="2529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029" y="4448892"/>
            <a:ext cx="4781096" cy="18993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2099" y="4388681"/>
            <a:ext cx="1256846" cy="288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6093279" y="4362341"/>
            <a:ext cx="1256846" cy="429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51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68" y="122011"/>
            <a:ext cx="5288417" cy="4419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314" y="122011"/>
            <a:ext cx="2564946" cy="2695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929" y="4541023"/>
            <a:ext cx="4824186" cy="164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427" y="161836"/>
            <a:ext cx="581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T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ROUBLESHOOTINGS</a:t>
            </a:r>
            <a:endParaRPr lang="en-ZA" sz="2000" b="1" kern="0" dirty="0">
              <a:solidFill>
                <a:schemeClr val="accent1"/>
              </a:solidFill>
              <a:latin typeface="GillSans" panose="020B0602020204020204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67" y="1047070"/>
            <a:ext cx="5572851" cy="2523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060" y="3802742"/>
            <a:ext cx="6012140" cy="25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6865" cy="4602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457" y="3681337"/>
            <a:ext cx="5004123" cy="26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56839"/>
            <a:ext cx="7773988" cy="67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743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85" y="3265714"/>
            <a:ext cx="5682029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86" y="0"/>
            <a:ext cx="7329714" cy="69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02" y="0"/>
            <a:ext cx="697289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741" y="2527664"/>
            <a:ext cx="256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L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IST OF </a:t>
            </a:r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E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QUIPMENT</a:t>
            </a:r>
            <a:endParaRPr lang="en-ZA" sz="2800" b="1" kern="0" dirty="0">
              <a:solidFill>
                <a:schemeClr val="accent1"/>
              </a:solidFill>
              <a:latin typeface="GillSans" panose="020B06020202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90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427" y="161836"/>
            <a:ext cx="480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O&amp;M P</a:t>
            </a:r>
            <a:r>
              <a:rPr lang="en-ZA" sz="2800" b="1" kern="0" dirty="0" smtClean="0">
                <a:solidFill>
                  <a:schemeClr val="accent1"/>
                </a:solidFill>
                <a:latin typeface="GillSans" panose="020B0602020204020204" pitchFamily="34" charset="0"/>
                <a:ea typeface="+mj-ea"/>
                <a:cs typeface="+mj-cs"/>
              </a:rPr>
              <a:t>ROCEDURES</a:t>
            </a:r>
            <a:endParaRPr lang="en-ZA" sz="2800" b="1" kern="0" dirty="0">
              <a:solidFill>
                <a:schemeClr val="accent1"/>
              </a:solidFill>
              <a:latin typeface="GillSans" panose="020B0602020204020204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6" y="808167"/>
            <a:ext cx="6293304" cy="2453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4170"/>
          <a:stretch/>
        </p:blipFill>
        <p:spPr>
          <a:xfrm>
            <a:off x="0" y="2873829"/>
            <a:ext cx="6762930" cy="3984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784" y="-58138"/>
            <a:ext cx="1911444" cy="2540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601" y="2481902"/>
            <a:ext cx="2099809" cy="2017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883" y="4441335"/>
            <a:ext cx="1735345" cy="24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9" y="1191416"/>
            <a:ext cx="6342743" cy="23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8290"/>
          <a:stretch/>
        </p:blipFill>
        <p:spPr>
          <a:xfrm>
            <a:off x="-158639" y="3831771"/>
            <a:ext cx="7075831" cy="302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085" y="292359"/>
            <a:ext cx="1596571" cy="2090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085" y="2704420"/>
            <a:ext cx="1571852" cy="1917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7880" y="4651286"/>
            <a:ext cx="2336120" cy="22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42857" cy="4001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864" y="2606675"/>
            <a:ext cx="4114136" cy="1849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1079"/>
            <a:ext cx="5442857" cy="2883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482" y="466499"/>
            <a:ext cx="3381241" cy="1710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857" y="4673618"/>
            <a:ext cx="3701143" cy="22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40" y="145144"/>
            <a:ext cx="5362575" cy="2360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5150"/>
            <a:ext cx="6763657" cy="4222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52385"/>
          <a:stretch/>
        </p:blipFill>
        <p:spPr>
          <a:xfrm>
            <a:off x="7179660" y="145144"/>
            <a:ext cx="1607124" cy="1741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016" y="2175961"/>
            <a:ext cx="1160413" cy="1687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656" y="4090391"/>
            <a:ext cx="2318942" cy="1312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3656" y="5499725"/>
            <a:ext cx="2386605" cy="13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1" y="0"/>
            <a:ext cx="6686333" cy="1567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675"/>
            <a:ext cx="6555015" cy="3562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3411"/>
          <a:stretch/>
        </p:blipFill>
        <p:spPr>
          <a:xfrm>
            <a:off x="0" y="5000401"/>
            <a:ext cx="4708071" cy="1857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700" y="1347488"/>
            <a:ext cx="2400300" cy="1857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125" y="4067175"/>
            <a:ext cx="2047875" cy="27908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0514" y="6313714"/>
            <a:ext cx="3525611" cy="54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46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5" y="358094"/>
            <a:ext cx="5940326" cy="1886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0023"/>
            <a:ext cx="5675086" cy="326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358094"/>
            <a:ext cx="1927225" cy="20020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00775" y="1822573"/>
            <a:ext cx="362857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346" y="2726133"/>
            <a:ext cx="1546501" cy="1598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5086" y="4440170"/>
            <a:ext cx="3468914" cy="24292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81143" y="4347419"/>
            <a:ext cx="362857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879600" y="6216238"/>
            <a:ext cx="3795486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36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37898"/>
            <a:ext cx="6937829" cy="2507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0" y="3131822"/>
            <a:ext cx="5782354" cy="1809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514" y="2745634"/>
            <a:ext cx="2931886" cy="240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6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GillSans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</dc:creator>
  <cp:lastModifiedBy>Alexandra</cp:lastModifiedBy>
  <cp:revision>8</cp:revision>
  <dcterms:created xsi:type="dcterms:W3CDTF">2017-09-12T08:37:18Z</dcterms:created>
  <dcterms:modified xsi:type="dcterms:W3CDTF">2017-09-12T10:34:37Z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1904912</vt:lpwstr>
  </property>
  <property fmtid="{D5CDD505-2E9C-101B-9397-08002B2CF9AE}" name="NXPowerLiteSettings" pid="3">
    <vt:lpwstr>C4000400038000</vt:lpwstr>
  </property>
  <property fmtid="{D5CDD505-2E9C-101B-9397-08002B2CF9AE}" name="NXPowerLiteVersion" pid="4">
    <vt:lpwstr>D7.1.10</vt:lpwstr>
  </property>
</Properties>
</file>